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743D5-33F0-4CEB-B7CB-0A11ADB88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754053-BC18-46FE-B593-6E0FD0C9E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A5A695-A3F5-4961-BE8C-60EE903D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5233-3E25-45CE-9D9C-8BD81BF7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2DF673-51A0-406F-958B-9749E94B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3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C9F2D-265D-4174-8205-6C3F3EFF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4FF1E0-7FAC-4B82-9E33-C6C94BE38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096280-1003-4316-BCB4-11AC816C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2455FA-0136-4200-90CD-D8E3910C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15D6E7-5021-4F8F-BD41-C8022CB0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0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3E2D3A-F0E2-4ED1-9C88-B3372EE60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3677BF-C25E-4031-80ED-409E8AE48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6CC452-7FEF-4D2D-97CD-3FAEF014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79CCF2-D27F-4F97-BB58-E054B6D5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CB0A97-4C0E-4BC0-BAD6-750AE9E0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03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67DDD-8341-480A-9C97-9F2654E2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6E76B-5417-480D-90F5-C63F2EA2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C4D587-96DB-4225-8741-F46B1FBF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2191D-0FFA-4245-84D6-320BDE1F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00E45-DD22-4D3E-92A0-DFA873BB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5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AD9C5-9B8A-4F0F-9424-A330AAC4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786BAA-8816-4801-BF18-D5B31CDF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29C88-EA29-4C0E-8048-6EECB13E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BDB49-9FB5-4A42-9165-F7DC60D7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BC83A-C315-4266-B162-DB689548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0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629C2-D7EB-4B62-82B9-5455347C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B5285-3317-482E-92C2-0279AFA48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C38D14-D929-40B7-A900-F3120F9E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F5F11-0767-42B3-A60C-08FFF5FC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E6D610-0AD9-41F0-8E35-15EED34E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91C61F-9D61-4551-A3B9-0F8E4250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34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432B0-AA97-42EA-8118-8C4A94FD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6663F7-9B3C-4830-9A0F-4AE54087F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567B0E-720C-4185-B398-8517EB15C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15B1DA-3AB3-41B0-8AF6-38F42399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859B66-542F-4F74-86EB-4403647AE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0868483-F2DE-47CA-B01C-43F8551B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956E79-BA2D-45C3-B917-A9DF10C5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94E735-A1FD-4D3F-8DBA-CDC2C77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1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68D2A-744F-407D-9975-A1705A40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A83105-D7E5-4FA6-8E16-A9E52117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2586A4-3D6D-4AE2-B3E3-3DF8DE21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719A41-5B94-4128-A6CD-2992DEAF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47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919F2E-423A-4BAB-B7D4-3752D1B6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078D18-690A-4F5C-B6C7-2FBC1EFE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B4B84E-6983-42AB-BD2F-5A7E7BC8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6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B27AF-AC70-4591-8FCD-6C168F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A2371D-4FD3-4B7D-AB25-8F214AB7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221EB-079C-4135-B406-0CE5D5D3A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613242-3CDB-4F93-8FA0-ABF0D3F8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4F6EB0-EBBA-4065-B120-C731F95A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F38F94-27FF-4E12-8249-7FC66268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1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40AB1-7E66-489A-843B-E5A6F587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C7A0E9C-CFC7-4235-B3A0-0B0D1DC3F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78D5C8-5BE7-4513-94FA-CB147459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B57431-6FEF-4AA8-903D-6CC94E42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8AC168-53F2-46FC-B06C-B18438DB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B97D32-FFAF-4C12-9878-384326D6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06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AA42AD-1339-4E97-9DF4-FCAF8352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A6A449-91A4-4BD5-AF14-01290036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E9C77D-B82B-49C4-AAC8-332249FE1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72CF-A4C9-41B8-8C41-56ECB726BE40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1BAB55-D2D4-4938-9EF5-8A252C222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897B64-40DE-4A9C-AA5D-F4B520D0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59B2-2F09-4FBD-9AFB-E98BF2E95D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7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kate_raworth_a_healthy_economy_should_be_designed_to_thrive_not_grow#t-5276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B74B6-6709-452F-8A05-BDFE8C4D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Donut - </a:t>
            </a:r>
            <a:r>
              <a:rPr lang="nl-NL" dirty="0" err="1"/>
              <a:t>economy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2FD269-61BE-4CE2-9766-36F7B7798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18683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71E2D-3756-493B-803B-A1F3E233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37BA6A-163E-4CB6-886C-506EC94B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https://www.ted.com/talks/kate_raworth_a_healthy_economy_should_be_designed_to_thrive_not_grow#t-527679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1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13533C5-E6D2-47A6-9AF6-A6B546750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292" y="277044"/>
            <a:ext cx="6733416" cy="67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863E14-BB77-425D-BB6D-E218B3E59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978" y="121407"/>
            <a:ext cx="8030931" cy="67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56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Donut - economy</vt:lpstr>
      <vt:lpstr>Kijkopdracht: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Donut - economy</dc:title>
  <dc:creator>Stijn Weijermars</dc:creator>
  <cp:lastModifiedBy>Stijn Weijermars</cp:lastModifiedBy>
  <cp:revision>1</cp:revision>
  <dcterms:created xsi:type="dcterms:W3CDTF">2020-06-02T13:42:09Z</dcterms:created>
  <dcterms:modified xsi:type="dcterms:W3CDTF">2020-06-02T13:49:06Z</dcterms:modified>
</cp:coreProperties>
</file>